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1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1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EE2462-1E08-47E9-B873-B9204ED096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DDE51A9-31F6-4B2E-89B9-177D73291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C6F5BEE-0179-4FCD-B0C4-1E4FBE170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4163A-B3BE-486E-977E-6F7F7808AF8B}" type="datetimeFigureOut">
              <a:rPr kumimoji="1" lang="ja-JP" altLang="en-US" smtClean="0"/>
              <a:t>2022/5/18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6094468-085C-4FAC-8076-CF0870E55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80F07E-6C14-4ECD-A90B-5EB0A6B12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F657-DDFA-433E-9F87-2ADDFCAAB6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342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1E0A31-369F-4686-8C88-CDD5997CF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A9EAC54-85A0-45F2-AE66-A7E5419E8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1528705-E9C1-4D6F-AB54-B05E4E290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4163A-B3BE-486E-977E-6F7F7808AF8B}" type="datetimeFigureOut">
              <a:rPr kumimoji="1" lang="ja-JP" altLang="en-US" smtClean="0"/>
              <a:t>2022/5/18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8DBB659-CD7C-44E9-A7A3-9E82A028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268E74-38BE-4998-A2C5-AEDBD8C2E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F657-DDFA-433E-9F87-2ADDFCAAB6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9122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AC02FFB-0532-4D43-B566-06216185C8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2D95DAD-7A9F-4643-8F1D-2905D52034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42345CE-FFC8-4EFF-B2A0-ED9E73E1C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4163A-B3BE-486E-977E-6F7F7808AF8B}" type="datetimeFigureOut">
              <a:rPr kumimoji="1" lang="ja-JP" altLang="en-US" smtClean="0"/>
              <a:t>2022/5/18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604FC1D-5C8C-4728-AF2F-FCF54EDC9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F22B24-5B7B-4824-96E3-9CADD2555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F657-DDFA-433E-9F87-2ADDFCAAB6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964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0AAD5D-CE67-47B7-A338-4EC448AD5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EE71400-56E1-4446-A8E5-87A66C511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23C12A0-9DEF-4F00-81DB-E4330772B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4163A-B3BE-486E-977E-6F7F7808AF8B}" type="datetimeFigureOut">
              <a:rPr kumimoji="1" lang="ja-JP" altLang="en-US" smtClean="0"/>
              <a:t>2022/5/18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8C83481-858A-4259-92CC-763C484D6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843E14-D744-47FA-A1C1-7B0E091CA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F657-DDFA-433E-9F87-2ADDFCAAB6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0325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B5D517-30E9-47E9-A69D-B0261622F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28AA062-29AD-4FEE-9001-470C21BAB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CB5A922-3C76-4039-9ED6-6A4E1B7B5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4163A-B3BE-486E-977E-6F7F7808AF8B}" type="datetimeFigureOut">
              <a:rPr kumimoji="1" lang="ja-JP" altLang="en-US" smtClean="0"/>
              <a:t>2022/5/18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02D7E0A-0106-4042-AFB1-D5A414866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2AA4CA9-2A6B-4393-ACB6-3024C6DF5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F657-DDFA-433E-9F87-2ADDFCAAB6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5350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CE7F7E-70AE-4074-84B9-22E46FA5A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EB6FE1D-51EC-4297-B016-A41F02638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E2DDF35-D7A7-4792-8B60-164F6624A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4C7FC9C-CDD5-4FBB-AD67-C18540479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4163A-B3BE-486E-977E-6F7F7808AF8B}" type="datetimeFigureOut">
              <a:rPr kumimoji="1" lang="ja-JP" altLang="en-US" smtClean="0"/>
              <a:t>2022/5/18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5119CFE-946B-4E6A-892E-DC3843FD5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AD9D0A4-55C7-4F88-9016-9D08EC485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F657-DDFA-433E-9F87-2ADDFCAAB6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5490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D9F7F9-16B7-42FA-A3A7-F7975C58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F8AB0B6-9522-425F-A3B1-D928E4791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F97ACEC-D4F1-4AA5-ADB3-3C4692D7A8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9F60D23-EA3E-4356-A18B-5B286FEFC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F1D5C5E-3212-4398-962E-07BEE83BE7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6877545-8D6D-4080-900D-756DEFE3C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4163A-B3BE-486E-977E-6F7F7808AF8B}" type="datetimeFigureOut">
              <a:rPr kumimoji="1" lang="ja-JP" altLang="en-US" smtClean="0"/>
              <a:t>2022/5/18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45C45CE-8273-4BA5-9CBC-812BEABED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C66E29F-B570-4EA5-AE93-FF077CBCD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F657-DDFA-433E-9F87-2ADDFCAAB6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1264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55A95F-58E9-495C-992F-1DB49AD80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55A1780-E5A9-4C25-8F3B-764DAB25A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4163A-B3BE-486E-977E-6F7F7808AF8B}" type="datetimeFigureOut">
              <a:rPr kumimoji="1" lang="ja-JP" altLang="en-US" smtClean="0"/>
              <a:t>2022/5/18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546DF88-A39F-4650-93A6-9FB4446B4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60D7CB3-8C86-4C00-B9E6-AB0F5922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F657-DDFA-433E-9F87-2ADDFCAAB6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8850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EB5D2DA-4AFB-4461-8813-E93DA86CD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4163A-B3BE-486E-977E-6F7F7808AF8B}" type="datetimeFigureOut">
              <a:rPr kumimoji="1" lang="ja-JP" altLang="en-US" smtClean="0"/>
              <a:t>2022/5/18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F4F7A75-6273-4118-B99C-EBCF658E1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7075E2-ECC0-4BF4-A67C-51128AA3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F657-DDFA-433E-9F87-2ADDFCAAB6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5704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90049B-7F8F-43F1-8437-18528B865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AE1E07-C98C-4DFE-8BC2-B5E2E4CB3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BD436C7-D08F-4672-B6DB-DB617B36E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37D5262-4B8D-4D55-8B6E-FBD2EE86C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4163A-B3BE-486E-977E-6F7F7808AF8B}" type="datetimeFigureOut">
              <a:rPr kumimoji="1" lang="ja-JP" altLang="en-US" smtClean="0"/>
              <a:t>2022/5/18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9EFF70D-3C6E-4A65-A19C-EC584A757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5780EB0-BD70-49CC-92A4-788E94FD7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F657-DDFA-433E-9F87-2ADDFCAAB6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913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1631A4-5FA0-48C3-8B38-738D70A1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E32559C-5A2B-4665-8173-6BF84C2476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941919B-4BFC-476B-9897-5F6E5B9EE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93CA0B1-DCF0-4F42-99DD-FC3946F79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4163A-B3BE-486E-977E-6F7F7808AF8B}" type="datetimeFigureOut">
              <a:rPr kumimoji="1" lang="ja-JP" altLang="en-US" smtClean="0"/>
              <a:t>2022/5/18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3629274-6143-4827-B2AB-CC768A0D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50761E9-E970-4B7B-AF7E-CD256A769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F657-DDFA-433E-9F87-2ADDFCAAB6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3386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468BD253-AA8F-418B-A937-4D55E21F6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0C5EEE7-D069-4CFA-903C-B0957112D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5ADFCA2-E968-487E-960C-32232526BC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4163A-B3BE-486E-977E-6F7F7808AF8B}" type="datetimeFigureOut">
              <a:rPr kumimoji="1" lang="ja-JP" altLang="en-US" smtClean="0"/>
              <a:t>2022/5/18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C1B21C3-88B0-4D15-A019-A2C63CD25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EBB8E03-8A09-4801-B570-4EDA5660F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3F657-DDFA-433E-9F87-2ADDFCAAB6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033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7A5A71D-B907-4B8D-ADD6-79FF30B30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755" y="1911361"/>
            <a:ext cx="5020707" cy="376553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38DEE4C-D6A6-4B53-9DFC-A9ECAB971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38" y="1911361"/>
            <a:ext cx="5020707" cy="376242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007A2B8-04AA-480B-BCAF-80514E385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955" y="289315"/>
            <a:ext cx="10515600" cy="1325563"/>
          </a:xfrm>
        </p:spPr>
        <p:txBody>
          <a:bodyPr/>
          <a:lstStyle/>
          <a:p>
            <a:pPr algn="ctr"/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三国港市場ってどんなところ？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54050E3A-E55E-474F-9B55-7328FECFED55}"/>
              </a:ext>
            </a:extLst>
          </p:cNvPr>
          <p:cNvSpPr txBox="1">
            <a:spLocks/>
          </p:cNvSpPr>
          <p:nvPr/>
        </p:nvSpPr>
        <p:spPr>
          <a:xfrm>
            <a:off x="2577667" y="104928"/>
            <a:ext cx="3119204" cy="696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みくにみなといちば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10A657E-7EAE-49E8-90EE-D51703478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38" y="260704"/>
            <a:ext cx="1873989" cy="988478"/>
          </a:xfrm>
          <a:prstGeom prst="rect">
            <a:avLst/>
          </a:prstGeom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CBA8F9FE-3719-4D54-A901-D235F1A20F4E}"/>
              </a:ext>
            </a:extLst>
          </p:cNvPr>
          <p:cNvSpPr txBox="1">
            <a:spLocks/>
          </p:cNvSpPr>
          <p:nvPr/>
        </p:nvSpPr>
        <p:spPr>
          <a:xfrm>
            <a:off x="2750070" y="6019421"/>
            <a:ext cx="6691859" cy="88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一般社団法人 三国港市場</a:t>
            </a:r>
          </a:p>
        </p:txBody>
      </p:sp>
    </p:spTree>
    <p:extLst>
      <p:ext uri="{BB962C8B-B14F-4D97-AF65-F5344CB8AC3E}">
        <p14:creationId xmlns:p14="http://schemas.microsoft.com/office/powerpoint/2010/main" val="1714539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612792-063B-4812-8B56-3E0230D96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071"/>
            <a:ext cx="4903033" cy="954009"/>
          </a:xfrm>
        </p:spPr>
        <p:txBody>
          <a:bodyPr>
            <a:normAutofit/>
          </a:bodyPr>
          <a:lstStyle/>
          <a:p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三国港市場とは？</a:t>
            </a:r>
            <a:endParaRPr kumimoji="1" lang="ja-JP" altLang="en-US" sz="4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B9F069A-BD26-4157-9370-AEB3B9742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160" y="1383410"/>
            <a:ext cx="10515600" cy="2746376"/>
          </a:xfrm>
        </p:spPr>
        <p:txBody>
          <a:bodyPr>
            <a:normAutofit/>
          </a:bodyPr>
          <a:lstStyle/>
          <a:p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三国港市場は、地方卸売市場です。</a:t>
            </a:r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kumimoji="1" lang="en-US" altLang="ja-JP" sz="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三国港市場では、三国の漁師さんが水揚げする水産物を取引きし、魚屋さんや問屋さんへの販売を行っています。これを「卸売り」といいます。</a:t>
            </a:r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kumimoji="1" lang="en-US" altLang="ja-JP" sz="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取引きされた水産物は、問屋さんをとおし、小売店や飲食事業者に流通します。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3997225A-7A30-4675-9E5B-0DCE450FBD1B}"/>
              </a:ext>
            </a:extLst>
          </p:cNvPr>
          <p:cNvSpPr/>
          <p:nvPr/>
        </p:nvSpPr>
        <p:spPr>
          <a:xfrm>
            <a:off x="794482" y="4781860"/>
            <a:ext cx="2578305" cy="1708879"/>
          </a:xfrm>
          <a:prstGeom prst="roundRect">
            <a:avLst>
              <a:gd name="adj" fmla="val 8772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</a:rPr>
              <a:t>漁師さん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r>
              <a:rPr kumimoji="1" lang="ja-JP" altLang="en-US" sz="2000" dirty="0">
                <a:solidFill>
                  <a:schemeClr val="tx1"/>
                </a:solidFill>
              </a:rPr>
              <a:t>漁により得た水揚げを</a:t>
            </a:r>
            <a:r>
              <a:rPr lang="ja-JP" altLang="en-US" sz="2000" dirty="0">
                <a:solidFill>
                  <a:schemeClr val="tx1"/>
                </a:solidFill>
              </a:rPr>
              <a:t>卸売市場へ荷揚げする。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4D1AE38E-0212-4EEF-B876-9812C3BC4378}"/>
              </a:ext>
            </a:extLst>
          </p:cNvPr>
          <p:cNvSpPr/>
          <p:nvPr/>
        </p:nvSpPr>
        <p:spPr>
          <a:xfrm>
            <a:off x="4047346" y="4781860"/>
            <a:ext cx="2728210" cy="1708879"/>
          </a:xfrm>
          <a:prstGeom prst="roundRect">
            <a:avLst>
              <a:gd name="adj" fmla="val 8772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24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800" dirty="0">
                <a:solidFill>
                  <a:schemeClr val="tx1"/>
                </a:solidFill>
              </a:rPr>
              <a:t>卸売り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800" dirty="0">
                <a:solidFill>
                  <a:schemeClr val="tx1"/>
                </a:solidFill>
              </a:rPr>
              <a:t>（セリ）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6368E473-E1D2-4B59-86E0-A36AA41001EE}"/>
              </a:ext>
            </a:extLst>
          </p:cNvPr>
          <p:cNvSpPr/>
          <p:nvPr/>
        </p:nvSpPr>
        <p:spPr>
          <a:xfrm>
            <a:off x="7300210" y="4804345"/>
            <a:ext cx="1813810" cy="659568"/>
          </a:xfrm>
          <a:prstGeom prst="roundRect">
            <a:avLst>
              <a:gd name="adj" fmla="val 8772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</a:rPr>
              <a:t>魚屋さん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95AD5201-FEF1-424A-8695-A69D59C4302F}"/>
              </a:ext>
            </a:extLst>
          </p:cNvPr>
          <p:cNvSpPr/>
          <p:nvPr/>
        </p:nvSpPr>
        <p:spPr>
          <a:xfrm>
            <a:off x="7300210" y="5831171"/>
            <a:ext cx="1813810" cy="659568"/>
          </a:xfrm>
          <a:prstGeom prst="roundRect">
            <a:avLst>
              <a:gd name="adj" fmla="val 8772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</a:rPr>
              <a:t>問屋さん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CEE61A19-B835-406B-8D00-A46E50AF0F70}"/>
              </a:ext>
            </a:extLst>
          </p:cNvPr>
          <p:cNvSpPr/>
          <p:nvPr/>
        </p:nvSpPr>
        <p:spPr>
          <a:xfrm>
            <a:off x="9599950" y="5463913"/>
            <a:ext cx="1813810" cy="1026826"/>
          </a:xfrm>
          <a:prstGeom prst="roundRect">
            <a:avLst>
              <a:gd name="adj" fmla="val 8772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chemeClr val="tx1"/>
                </a:solidFill>
              </a:rPr>
              <a:t>小売店</a:t>
            </a:r>
            <a:endParaRPr kumimoji="1" lang="en-US" altLang="ja-JP" sz="24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400" dirty="0">
                <a:solidFill>
                  <a:schemeClr val="tx1"/>
                </a:solidFill>
              </a:rPr>
              <a:t>飲食店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00BFE9C3-B879-47CD-8D6E-27756C7E47C1}"/>
              </a:ext>
            </a:extLst>
          </p:cNvPr>
          <p:cNvSpPr/>
          <p:nvPr/>
        </p:nvSpPr>
        <p:spPr>
          <a:xfrm>
            <a:off x="4504546" y="4530774"/>
            <a:ext cx="1813810" cy="547142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</a:rPr>
              <a:t>卸売市場</a:t>
            </a: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F91D247A-74E8-49F1-B467-8578E25167D0}"/>
              </a:ext>
            </a:extLst>
          </p:cNvPr>
          <p:cNvSpPr/>
          <p:nvPr/>
        </p:nvSpPr>
        <p:spPr>
          <a:xfrm>
            <a:off x="3398396" y="5418941"/>
            <a:ext cx="704537" cy="50217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C32E34C8-8853-4103-8A28-408349369700}"/>
              </a:ext>
            </a:extLst>
          </p:cNvPr>
          <p:cNvSpPr/>
          <p:nvPr/>
        </p:nvSpPr>
        <p:spPr>
          <a:xfrm>
            <a:off x="6775555" y="4946752"/>
            <a:ext cx="524656" cy="3597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5A8409FE-D2D4-4422-A948-22B50FF9DF99}"/>
              </a:ext>
            </a:extLst>
          </p:cNvPr>
          <p:cNvSpPr/>
          <p:nvPr/>
        </p:nvSpPr>
        <p:spPr>
          <a:xfrm>
            <a:off x="6794917" y="5973578"/>
            <a:ext cx="524656" cy="3597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C72ECB44-0559-4445-BC56-E31002254A42}"/>
              </a:ext>
            </a:extLst>
          </p:cNvPr>
          <p:cNvSpPr/>
          <p:nvPr/>
        </p:nvSpPr>
        <p:spPr>
          <a:xfrm>
            <a:off x="9115894" y="5973578"/>
            <a:ext cx="503419" cy="3597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5779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612792-063B-4812-8B56-3E0230D96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0317"/>
            <a:ext cx="10389433" cy="954009"/>
          </a:xfrm>
        </p:spPr>
        <p:txBody>
          <a:bodyPr>
            <a:normAutofit/>
          </a:bodyPr>
          <a:lstStyle/>
          <a:p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三国港市場（卸売市場）の役割</a:t>
            </a:r>
            <a:endParaRPr kumimoji="1" lang="ja-JP" altLang="en-US" sz="4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B9F069A-BD26-4157-9370-AEB3B9742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9307"/>
            <a:ext cx="10515600" cy="5221392"/>
          </a:xfrm>
        </p:spPr>
        <p:txBody>
          <a:bodyPr>
            <a:normAutofit/>
          </a:bodyPr>
          <a:lstStyle/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集荷、分荷　</a:t>
            </a: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三国港周辺の漁業者の水揚げが集められ、販売先に出荷されます。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sz="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価格形成</a:t>
            </a: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公正な取引により、適正な価格が決められています。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sz="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代金決済</a:t>
            </a:r>
            <a:endParaRPr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漁業者の収入の安定のため、販売代金を速やかに決済します。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sz="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情報受発信</a:t>
            </a: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日々の取引結果や、需要と供給にかかわる情報を伝達します。</a:t>
            </a:r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3928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612792-063B-4812-8B56-3E0230D96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195"/>
            <a:ext cx="4903033" cy="954009"/>
          </a:xfrm>
        </p:spPr>
        <p:txBody>
          <a:bodyPr>
            <a:normAutofit/>
          </a:bodyPr>
          <a:lstStyle/>
          <a:p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三国港の漁業</a:t>
            </a:r>
            <a:endParaRPr kumimoji="1" lang="ja-JP" altLang="en-US" sz="4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B9F069A-BD26-4157-9370-AEB3B9742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59" y="1181177"/>
            <a:ext cx="11246061" cy="3002224"/>
          </a:xfrm>
        </p:spPr>
        <p:txBody>
          <a:bodyPr>
            <a:normAutofit/>
          </a:bodyPr>
          <a:lstStyle/>
          <a:p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三国には、３つの漁業組合があり、主な漁獲は下記のとおりです。</a:t>
            </a:r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kumimoji="1" lang="en-US" altLang="ja-JP" sz="9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三国港機船底曳網漁業組合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　　　・・・底曳網漁（越前ガニ、甘えび、ハタハタ、メギスなど）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三国港漁業組合・・・一本釣漁（ハチメ、タイ、アジなど）</a:t>
            </a:r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雄島漁業組合　・・・浅海漁業（海女漁）（ワカメ・サザエ・アワビなど）</a:t>
            </a:r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6D4C271-84B2-4181-8F38-8FB6DEE85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474" y="3658303"/>
            <a:ext cx="2018520" cy="201852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0D680B7-D4EC-47E1-9C2E-86885D3FA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12" y="3858711"/>
            <a:ext cx="1703854" cy="170385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310958B-BE9A-44B0-AA68-2AED77755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36" y="5075172"/>
            <a:ext cx="1524003" cy="1524003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2783BBDA-7120-406B-8AB8-0BDBAA55CE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59" y="3609979"/>
            <a:ext cx="3295647" cy="329564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A6B38DAF-8764-4947-B61C-C25C9814B3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591" y="181680"/>
            <a:ext cx="1851296" cy="1851296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A6DA8FAD-0D43-4DF2-B350-10DBCAE43D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29" y="4817318"/>
            <a:ext cx="2185372" cy="218537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41938768-AA0F-4072-80B8-1A66346F2D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90" y="5076822"/>
            <a:ext cx="1828804" cy="182880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E7D0244E-6BC6-46BB-B6DB-A5229D6052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384" y="3585474"/>
            <a:ext cx="1977091" cy="197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6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612792-063B-4812-8B56-3E0230D96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87" y="144293"/>
            <a:ext cx="7631243" cy="1010311"/>
          </a:xfrm>
        </p:spPr>
        <p:txBody>
          <a:bodyPr>
            <a:normAutofit/>
          </a:bodyPr>
          <a:lstStyle/>
          <a:p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三国港市場の卸売り（セリ）</a:t>
            </a:r>
            <a:endParaRPr kumimoji="1" lang="ja-JP" altLang="en-US" sz="4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71B9278C-DF07-4F74-A92D-6B6F3FF7F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8" y="2271264"/>
            <a:ext cx="3340524" cy="4454033"/>
          </a:xfr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ADB6585-2086-4F1B-A58C-5D70CACC5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02" y="2271264"/>
            <a:ext cx="3340524" cy="445403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4033C15-F508-4D08-AF78-7055C880D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68" y="2271264"/>
            <a:ext cx="3340524" cy="4454032"/>
          </a:xfrm>
          <a:prstGeom prst="rect">
            <a:avLst/>
          </a:prstGeom>
        </p:spPr>
      </p:pic>
      <p:sp>
        <p:nvSpPr>
          <p:cNvPr id="14" name="タイトル 1">
            <a:extLst>
              <a:ext uri="{FF2B5EF4-FFF2-40B4-BE49-F238E27FC236}">
                <a16:creationId xmlns:a16="http://schemas.microsoft.com/office/drawing/2014/main" id="{4B8BB941-186C-4259-B8AD-AC17DC86E132}"/>
              </a:ext>
            </a:extLst>
          </p:cNvPr>
          <p:cNvSpPr txBox="1">
            <a:spLocks/>
          </p:cNvSpPr>
          <p:nvPr/>
        </p:nvSpPr>
        <p:spPr>
          <a:xfrm>
            <a:off x="838200" y="1686521"/>
            <a:ext cx="3101931" cy="397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冬の越前がに競りの様子</a:t>
            </a:r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30761C05-488B-46E3-BA28-FD67CA721B6D}"/>
              </a:ext>
            </a:extLst>
          </p:cNvPr>
          <p:cNvSpPr txBox="1">
            <a:spLocks/>
          </p:cNvSpPr>
          <p:nvPr/>
        </p:nvSpPr>
        <p:spPr>
          <a:xfrm>
            <a:off x="8131237" y="1696642"/>
            <a:ext cx="3101931" cy="397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春の競りの様子</a:t>
            </a: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5691850B-0E05-481D-B3EA-D53E78A6CB34}"/>
              </a:ext>
            </a:extLst>
          </p:cNvPr>
          <p:cNvSpPr txBox="1">
            <a:spLocks/>
          </p:cNvSpPr>
          <p:nvPr/>
        </p:nvSpPr>
        <p:spPr>
          <a:xfrm>
            <a:off x="4484718" y="1686521"/>
            <a:ext cx="3101931" cy="397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冬の水がに競りの様子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0D294A9D-CF73-4F9A-8DEB-6B5963E67D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872" y="437806"/>
            <a:ext cx="1050276" cy="1185071"/>
          </a:xfrm>
          <a:prstGeom prst="rect">
            <a:avLst/>
          </a:prstGeom>
        </p:spPr>
      </p:pic>
      <p:sp>
        <p:nvSpPr>
          <p:cNvPr id="19" name="タイトル 1">
            <a:extLst>
              <a:ext uri="{FF2B5EF4-FFF2-40B4-BE49-F238E27FC236}">
                <a16:creationId xmlns:a16="http://schemas.microsoft.com/office/drawing/2014/main" id="{40C1A382-065F-4F7A-B014-ABCDD5130B09}"/>
              </a:ext>
            </a:extLst>
          </p:cNvPr>
          <p:cNvSpPr txBox="1">
            <a:spLocks/>
          </p:cNvSpPr>
          <p:nvPr/>
        </p:nvSpPr>
        <p:spPr>
          <a:xfrm>
            <a:off x="8419074" y="729459"/>
            <a:ext cx="1814187" cy="571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競りの様子をインスタグラムで配信中</a:t>
            </a:r>
          </a:p>
        </p:txBody>
      </p:sp>
    </p:spTree>
    <p:extLst>
      <p:ext uri="{BB962C8B-B14F-4D97-AF65-F5344CB8AC3E}">
        <p14:creationId xmlns:p14="http://schemas.microsoft.com/office/powerpoint/2010/main" val="3436908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612792-063B-4812-8B56-3E0230D96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074"/>
            <a:ext cx="10515600" cy="1010311"/>
          </a:xfrm>
        </p:spPr>
        <p:txBody>
          <a:bodyPr>
            <a:normAutofit/>
          </a:bodyPr>
          <a:lstStyle/>
          <a:p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三国港市場の朝市の様子（水産物</a:t>
            </a:r>
            <a:r>
              <a:rPr lang="en-US" altLang="ja-JP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PR</a:t>
            </a:r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  <a:endParaRPr kumimoji="1" lang="ja-JP" altLang="en-US" sz="4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B325FF80-429B-482D-AA07-CBF845EA0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7904"/>
            <a:ext cx="10515600" cy="1938366"/>
          </a:xfrm>
        </p:spPr>
        <p:txBody>
          <a:bodyPr>
            <a:normAutofit/>
          </a:bodyPr>
          <a:lstStyle/>
          <a:p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三国港市場では、水産物の</a:t>
            </a:r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PR</a:t>
            </a: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のため朝市を開催しています。</a:t>
            </a:r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皆様も、ご家族、ご友人と「港で朝ごはん」いかがですか。</a:t>
            </a:r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水産物をはじめ様々なものが並ぶ販売ブース、炊き立てご飯と</a:t>
            </a:r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海鮮汁でおもてなしする市場食堂、手ぶらで</a:t>
            </a:r>
            <a:r>
              <a:rPr lang="en-US" altLang="ja-JP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OK</a:t>
            </a:r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炭火焼きブースでお待ちしております。</a:t>
            </a:r>
            <a:endParaRPr kumimoji="1"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534EEF9-D4A1-4445-B88E-F82C678BEE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0" r="36300"/>
          <a:stretch/>
        </p:blipFill>
        <p:spPr>
          <a:xfrm>
            <a:off x="404734" y="3228855"/>
            <a:ext cx="3779056" cy="337842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8C873AE-AE64-404D-AED6-65C5B563ED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0" t="8874" r="15853"/>
          <a:stretch/>
        </p:blipFill>
        <p:spPr>
          <a:xfrm>
            <a:off x="8013756" y="3228855"/>
            <a:ext cx="3773510" cy="341251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3CA8162-019A-4382-8CE9-A3C35092A0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3" t="12022" r="15999"/>
          <a:stretch/>
        </p:blipFill>
        <p:spPr>
          <a:xfrm>
            <a:off x="4446521" y="3228855"/>
            <a:ext cx="3298958" cy="337870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70B9F03-4CE8-4F03-BCE7-B32BCF253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293" y="1143385"/>
            <a:ext cx="1235439" cy="1235439"/>
          </a:xfrm>
          <a:prstGeom prst="rect">
            <a:avLst/>
          </a:prstGeom>
        </p:spPr>
      </p:pic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28A957EA-8DF3-444C-ADD9-F0EF5CCC8AD1}"/>
              </a:ext>
            </a:extLst>
          </p:cNvPr>
          <p:cNvSpPr txBox="1">
            <a:spLocks/>
          </p:cNvSpPr>
          <p:nvPr/>
        </p:nvSpPr>
        <p:spPr>
          <a:xfrm>
            <a:off x="9356362" y="946726"/>
            <a:ext cx="2674759" cy="2792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詳しくは</a:t>
            </a:r>
            <a:r>
              <a:rPr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HP</a:t>
            </a:r>
            <a:r>
              <a:rPr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をご覧ください</a:t>
            </a:r>
            <a:endParaRPr lang="en-US" altLang="ja-JP" sz="1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4292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390</Words>
  <Application>Microsoft Office PowerPoint</Application>
  <PresentationFormat>ワイド画面</PresentationFormat>
  <Paragraphs>49</Paragraphs>
  <Slides>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1" baseType="lpstr">
      <vt:lpstr>HG丸ｺﾞｼｯｸM-PRO</vt:lpstr>
      <vt:lpstr>游ゴシック</vt:lpstr>
      <vt:lpstr>游ゴシック Light</vt:lpstr>
      <vt:lpstr>Arial</vt:lpstr>
      <vt:lpstr>Office テーマ</vt:lpstr>
      <vt:lpstr>三国港市場ってどんなところ？</vt:lpstr>
      <vt:lpstr>三国港市場とは？</vt:lpstr>
      <vt:lpstr>三国港市場（卸売市場）の役割</vt:lpstr>
      <vt:lpstr>三国港の漁業</vt:lpstr>
      <vt:lpstr>三国港市場の卸売り（セリ）</vt:lpstr>
      <vt:lpstr>三国港市場の朝市の様子（水産物PR）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三国港市場ってどんなところ？</dc:title>
  <dc:creator>板本 利生</dc:creator>
  <cp:lastModifiedBy>板本 利生</cp:lastModifiedBy>
  <cp:revision>8</cp:revision>
  <dcterms:created xsi:type="dcterms:W3CDTF">2022-04-27T22:55:46Z</dcterms:created>
  <dcterms:modified xsi:type="dcterms:W3CDTF">2022-05-18T04:32:41Z</dcterms:modified>
</cp:coreProperties>
</file>